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AEE0AB4-3FD7-437B-9266-D76DD5FA6415}" type="datetimeFigureOut">
              <a:rPr lang="en-US" smtClean="0"/>
              <a:pPr/>
              <a:t>1/23/13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E61CD00-EFA8-4E1D-9633-E1023AC82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sivRtg04xrc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Formative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PIIC Professional Learning Opportunity</a:t>
            </a:r>
          </a:p>
          <a:p>
            <a:r>
              <a:rPr lang="en-US" dirty="0" smtClean="0"/>
              <a:t>January 7-9,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Wiliam’s</a:t>
            </a:r>
            <a:r>
              <a:rPr lang="en-US" dirty="0" smtClean="0"/>
              <a:t> Five Key Strategies for Embedded Formative Assessment: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Communicating learning outcomes (the author prefers “intentions”) and expectations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Choosing the best instructional strategies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Providing opportunities for feedback</a:t>
            </a:r>
            <a:endParaRPr lang="en-US" dirty="0"/>
          </a:p>
          <a:p>
            <a:pPr marL="971550" lvl="1" indent="-514350">
              <a:buAutoNum type="arabicPeriod"/>
            </a:pPr>
            <a:r>
              <a:rPr lang="en-US" dirty="0" smtClean="0"/>
              <a:t>Engaging students in the role of peer instructor</a:t>
            </a:r>
            <a:endParaRPr lang="en-US" dirty="0"/>
          </a:p>
          <a:p>
            <a:pPr marL="971550" lvl="1" indent="-514350">
              <a:buAutoNum type="arabicPeriod"/>
            </a:pPr>
            <a:r>
              <a:rPr lang="en-US" dirty="0" smtClean="0"/>
              <a:t>Providing opportunities for student ownership of their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Please 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Assessment Match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Match the assessment with the appropriate category</a:t>
            </a:r>
          </a:p>
          <a:p>
            <a:r>
              <a:rPr lang="en-US" dirty="0" smtClean="0"/>
              <a:t>Table talk – how did everyone classify the assessments?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Formative Assessment?</a:t>
            </a:r>
            <a:br>
              <a:rPr lang="en-US" dirty="0" smtClean="0"/>
            </a:br>
            <a:r>
              <a:rPr lang="en-US" dirty="0" smtClean="0"/>
              <a:t>Why is it so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Food for Thought!</a:t>
            </a:r>
          </a:p>
          <a:p>
            <a:pPr>
              <a:buNone/>
            </a:pPr>
            <a:r>
              <a:rPr lang="en-US" dirty="0" smtClean="0"/>
              <a:t>	What we need is a shift from </a:t>
            </a:r>
            <a:r>
              <a:rPr lang="en-US" i="1" dirty="0" smtClean="0"/>
              <a:t>quality control </a:t>
            </a:r>
            <a:r>
              <a:rPr lang="en-US" dirty="0" smtClean="0"/>
              <a:t>in learning to </a:t>
            </a:r>
            <a:r>
              <a:rPr lang="en-US" i="1" dirty="0" smtClean="0"/>
              <a:t>quality assurance.</a:t>
            </a:r>
            <a:r>
              <a:rPr lang="en-US" dirty="0" smtClean="0"/>
              <a:t> Traditional approaches to instruction and assessment involve teaching some given material, and then, at the end of teaching, working out who has and hasn’t learned it – akin to a quality control approach in manufacturing. In contrast, assessment </a:t>
            </a:r>
            <a:r>
              <a:rPr lang="en-US" i="1" dirty="0" smtClean="0"/>
              <a:t>for</a:t>
            </a:r>
            <a:r>
              <a:rPr lang="en-US" dirty="0" smtClean="0"/>
              <a:t> learning involves adjusting teaching as needed while the learning is still taking place – a quality assurance approach. Quality assurance involves a shift of attention from teaching to learning. The emphasis is on what the students are getting out of the process rather than on what teachers are putting into it.</a:t>
            </a:r>
          </a:p>
          <a:p>
            <a:pPr>
              <a:buNone/>
            </a:pPr>
            <a:r>
              <a:rPr lang="en-US" i="1" dirty="0" smtClean="0"/>
              <a:t>	- Dylan </a:t>
            </a:r>
            <a:r>
              <a:rPr lang="en-US" i="1" dirty="0" err="1" smtClean="0"/>
              <a:t>Wiliam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Points From PIIC Formative Assessment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Formative assessment should be used as an assessment </a:t>
            </a:r>
            <a:r>
              <a:rPr lang="en-US" b="1" i="1" u="sng" dirty="0" smtClean="0"/>
              <a:t>for</a:t>
            </a:r>
            <a:r>
              <a:rPr lang="en-US" dirty="0" smtClean="0"/>
              <a:t> learning rather than an assessment </a:t>
            </a:r>
            <a:r>
              <a:rPr lang="en-US" b="1" i="1" u="sng" dirty="0" smtClean="0"/>
              <a:t>of</a:t>
            </a:r>
            <a:r>
              <a:rPr lang="en-US" dirty="0" smtClean="0"/>
              <a:t> learning</a:t>
            </a:r>
          </a:p>
          <a:p>
            <a:pPr lvl="1"/>
            <a:r>
              <a:rPr lang="en-US" dirty="0" smtClean="0"/>
              <a:t>It should drive what kids are doing and shape their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Points From PIIC Formative Assessment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Teachers are good at assigning formative tasks, but research has shown little use of formative assessment to take action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Points From PIIC Formative Assessment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Teachers should never let students leave their classroom without figuring out what they have learned in order to use it for decisions about tomorrow’s teaching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Points From PIIC Formative Assessment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Rather than focusing on changing how teachers think, coaches must shift to changing how teachers act in order to change their thinking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Points From PIIC Formative Assessment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response to teachers who claim they have no time for formative assessment:</a:t>
            </a:r>
          </a:p>
          <a:p>
            <a:pPr lvl="1"/>
            <a:r>
              <a:rPr lang="en-US" dirty="0" smtClean="0"/>
              <a:t>Other initiatives will not make a difference if we don’t assess what students have learned and adjust our teaching as necessary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Dylan </a:t>
            </a:r>
            <a:r>
              <a:rPr lang="en-US" dirty="0" err="1" smtClean="0"/>
              <a:t>Wiliam</a:t>
            </a:r>
            <a:r>
              <a:rPr lang="en-US" dirty="0" smtClean="0"/>
              <a:t> Video:</a:t>
            </a:r>
            <a:br>
              <a:rPr lang="en-US" dirty="0" smtClean="0"/>
            </a:br>
            <a:r>
              <a:rPr lang="en-US" dirty="0" smtClean="0"/>
              <a:t>Embedded Formative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http://www.youtube.com/watch?v=sivRtg04xrc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7314</TotalTime>
  <Words>400</Words>
  <Application>Microsoft Macintosh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Formative Assessment</vt:lpstr>
      <vt:lpstr>Please Do Now</vt:lpstr>
      <vt:lpstr>What is Formative Assessment? Why is it so Important?</vt:lpstr>
      <vt:lpstr>Key Points From PIIC Formative Assessment Workshop</vt:lpstr>
      <vt:lpstr>Key Points From PIIC Formative Assessment Workshop</vt:lpstr>
      <vt:lpstr>Key Points From PIIC Formative Assessment Workshop</vt:lpstr>
      <vt:lpstr>Key Points From PIIC Formative Assessment Workshop</vt:lpstr>
      <vt:lpstr>Key Points From PIIC Formative Assessment Workshop</vt:lpstr>
      <vt:lpstr>Dylan Wiliam Video: Embedded Formative Assessment</vt:lpstr>
      <vt:lpstr>Conclusion</vt:lpstr>
    </vt:vector>
  </TitlesOfParts>
  <Company>Woodland Hills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Formative Assessment</dc:title>
  <dc:creator>breshe</dc:creator>
  <cp:lastModifiedBy>Heather Moschetta</cp:lastModifiedBy>
  <cp:revision>6</cp:revision>
  <dcterms:created xsi:type="dcterms:W3CDTF">2013-01-23T11:59:00Z</dcterms:created>
  <dcterms:modified xsi:type="dcterms:W3CDTF">2013-01-28T13:19:17Z</dcterms:modified>
</cp:coreProperties>
</file>